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9E9FD-7BA7-96B9-46D7-946FE93A5D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865836-9186-D310-AC92-14ADF7923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6BC106-8EF9-0F81-A68E-0F0E71E3D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4A5B-3F8F-40C0-9429-9E281559D270}" type="datetimeFigureOut">
              <a:rPr lang="fa-IR" smtClean="0"/>
              <a:t>18/05/1448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F50420-524A-EB25-726D-71E379276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A8753C-29EB-3F2B-A5E1-D3A585F20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D408-521F-4EDD-A022-D24590F00D8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753821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84A02-337A-344E-4F91-824C0DED5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4DA7B-53B3-4885-BCB6-A616AC92ED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AF9BA9-816D-A70F-9213-99752FB26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4A5B-3F8F-40C0-9429-9E281559D270}" type="datetimeFigureOut">
              <a:rPr lang="fa-IR" smtClean="0"/>
              <a:t>18/05/1448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FA0187-E9EE-0817-82F3-A84B122AB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E8E2A0-D9A2-674D-0ACC-10B9D9F68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D408-521F-4EDD-A022-D24590F00D8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15565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FC0F5-1F9B-B973-0A3D-8E02F352C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BA25B5-EAB8-1DCF-D45B-60E112BF99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AE95A-C1C6-E118-9E9D-0A7D2400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4A5B-3F8F-40C0-9429-9E281559D270}" type="datetimeFigureOut">
              <a:rPr lang="fa-IR" smtClean="0"/>
              <a:t>18/05/1448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99BE18-B526-9C3B-5CF2-29CD3FD24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1FEA5-1C3E-0568-59F1-3A035C929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D408-521F-4EDD-A022-D24590F00D8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804880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FA807-D05B-1351-BF18-0531125B5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6E009B-9E5E-F1C1-8E13-A1A7B7C6A5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9A8CBC-3D70-10E3-137E-57882799D6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59C361-A11F-53FF-DAF4-FDC01EC8C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4A5B-3F8F-40C0-9429-9E281559D270}" type="datetimeFigureOut">
              <a:rPr lang="fa-IR" smtClean="0"/>
              <a:t>18/05/1448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7C963F-4404-01F9-7F8F-6D7EB3F02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C8F5B8-FC59-0F74-ACDA-157652FFF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D408-521F-4EDD-A022-D24590F00D8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41275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E3EA9-6B66-CF5E-7B10-F51EB170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DD229C-C9DA-0020-D685-FF205AED67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8ADB06-B725-035A-7E50-A5E1C32228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84F0A2-7EC7-C3F6-0ED0-4A3797CF25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13F07C-A727-76B6-5FC1-0EEB0C438C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B43764-4E92-C66D-D3C9-82EC82813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4A5B-3F8F-40C0-9429-9E281559D270}" type="datetimeFigureOut">
              <a:rPr lang="fa-IR" smtClean="0"/>
              <a:t>18/05/1448</a:t>
            </a:fld>
            <a:endParaRPr lang="fa-I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116182-4EA3-F136-9D3E-633B65F81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B95A68-E932-F119-F550-6ACD0E19F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D408-521F-4EDD-A022-D24590F00D8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927002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3A63E-DC9A-CAE7-7C4E-CC5530259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8E6BFB-C749-ADE8-D244-3D583C189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4A5B-3F8F-40C0-9429-9E281559D270}" type="datetimeFigureOut">
              <a:rPr lang="fa-IR" smtClean="0"/>
              <a:t>18/05/1448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E596D2-EBC1-F37B-B727-6F10AF8D6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B2E674-B37B-464B-BC55-2741AE792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D408-521F-4EDD-A022-D24590F00D8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6793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70C9AC-7C1F-C58E-2FA4-89F932640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4A5B-3F8F-40C0-9429-9E281559D270}" type="datetimeFigureOut">
              <a:rPr lang="fa-IR" smtClean="0"/>
              <a:t>18/05/1448</a:t>
            </a:fld>
            <a:endParaRPr lang="fa-I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296999-35A0-798C-FE0F-8F0D75294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CB178F-DA89-83CE-2819-BF4E644BC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D408-521F-4EDD-A022-D24590F00D8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9678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3DDA6-0409-2015-3109-57CA08388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A84DA6-9F69-237E-AC8F-D4DF8906A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CE3C1D-F519-F79A-F63F-2128723812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90CA6-09BC-E4A6-6FC0-2F3133238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4A5B-3F8F-40C0-9429-9E281559D270}" type="datetimeFigureOut">
              <a:rPr lang="fa-IR" smtClean="0"/>
              <a:t>18/05/1448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91FB4A-65D4-4BFF-AFE1-59804784B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361E90-9488-4BBB-C386-AE3685CBE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D408-521F-4EDD-A022-D24590F00D8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980708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9420E-AE16-51B4-DF12-0B63EB772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FDF998-A9F2-5AEA-088E-9072E96B8C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67BEAC-D5E8-999E-9900-5AF3075C4D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3BAF4C-D94D-2AF2-98E5-2B889F6B0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4A5B-3F8F-40C0-9429-9E281559D270}" type="datetimeFigureOut">
              <a:rPr lang="fa-IR" smtClean="0"/>
              <a:t>18/05/1448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838355-F263-25E7-2CFF-A426800B2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C2C966-7AD3-B7D9-5133-0542AAE7E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D408-521F-4EDD-A022-D24590F00D8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498909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278CF-92ED-D4CF-7E63-A52993D01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867EC1-7488-21C0-F41F-1529193B1D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919E6C-5D96-3B3B-CAD4-2FC1CE4D7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4A5B-3F8F-40C0-9429-9E281559D270}" type="datetimeFigureOut">
              <a:rPr lang="fa-IR" smtClean="0"/>
              <a:t>18/05/1448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EDA980-AB5B-FF46-0DCD-49283416F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B642D1-3550-DB1B-0238-06663AA54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D408-521F-4EDD-A022-D24590F00D8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01606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D51136C-9D7A-6297-27ED-039A19CDFE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E4090B-785D-F644-840C-D7B05D2C19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7EB191-6F8A-13AC-8937-CC935CB44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4A5B-3F8F-40C0-9429-9E281559D270}" type="datetimeFigureOut">
              <a:rPr lang="fa-IR" smtClean="0"/>
              <a:t>18/05/1448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27E4F-E10B-5F0B-4BA1-8ABCCB27B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72BF6B-3AFC-D824-622A-BC23B310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D408-521F-4EDD-A022-D24590F00D8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186671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6152D1-3E47-6AC8-1744-BC9B5F44B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2ABD68-7333-A55E-AED3-A579E383D6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092FB8-93E9-F53A-71BA-BC2EAD6E0B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04A5B-3F8F-40C0-9429-9E281559D270}" type="datetimeFigureOut">
              <a:rPr lang="fa-IR" smtClean="0"/>
              <a:t>18/05/1448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C710B7-B1B1-0D79-B0DA-8D3A6081E0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17793-9AFD-09CE-EA13-0B3459CA2B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6D408-521F-4EDD-A022-D24590F00D8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3471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CACD2398-CA65-40B7-A0FC-914927A41B25}"/>
              </a:ext>
            </a:extLst>
          </p:cNvPr>
          <p:cNvSpPr txBox="1"/>
          <p:nvPr/>
        </p:nvSpPr>
        <p:spPr>
          <a:xfrm>
            <a:off x="4292237" y="3009763"/>
            <a:ext cx="3440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28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Authors’ Name: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26C398E-3753-4709-87EB-1CCF9FE64336}"/>
              </a:ext>
            </a:extLst>
          </p:cNvPr>
          <p:cNvSpPr/>
          <p:nvPr/>
        </p:nvSpPr>
        <p:spPr>
          <a:xfrm>
            <a:off x="2964627" y="4107983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400" b="1" dirty="0">
                <a:solidFill>
                  <a:srgbClr val="C28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Presenter: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760232E-E7FA-43C4-AD37-E1E7AA33266B}"/>
              </a:ext>
            </a:extLst>
          </p:cNvPr>
          <p:cNvSpPr/>
          <p:nvPr/>
        </p:nvSpPr>
        <p:spPr>
          <a:xfrm>
            <a:off x="5194137" y="5232426"/>
            <a:ext cx="16369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rgbClr val="C28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Affiliation: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F8E9A17-41DC-44F7-9886-01527CF87251}"/>
              </a:ext>
            </a:extLst>
          </p:cNvPr>
          <p:cNvSpPr txBox="1"/>
          <p:nvPr/>
        </p:nvSpPr>
        <p:spPr>
          <a:xfrm>
            <a:off x="2099035" y="3488360"/>
            <a:ext cx="7993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Times New Roman 2</a:t>
            </a:r>
            <a:r>
              <a:rPr lang="fa-I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pt. 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851506A-3572-4755-81F0-CCDCDC645414}"/>
              </a:ext>
            </a:extLst>
          </p:cNvPr>
          <p:cNvSpPr/>
          <p:nvPr/>
        </p:nvSpPr>
        <p:spPr>
          <a:xfrm>
            <a:off x="2964627" y="4586005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Times New Roman 2</a:t>
            </a:r>
            <a:r>
              <a:rPr lang="fa-I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pt.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AFE557B-B21F-4CF5-ABBD-D2630FCFA7E3}"/>
              </a:ext>
            </a:extLst>
          </p:cNvPr>
          <p:cNvSpPr/>
          <p:nvPr/>
        </p:nvSpPr>
        <p:spPr>
          <a:xfrm>
            <a:off x="4148961" y="5702230"/>
            <a:ext cx="38940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Times New Roman 2</a:t>
            </a:r>
            <a:r>
              <a:rPr lang="fa-I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pt.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3B41815-FC22-4776-96C8-31865CB4E063}"/>
              </a:ext>
            </a:extLst>
          </p:cNvPr>
          <p:cNvSpPr txBox="1"/>
          <p:nvPr/>
        </p:nvSpPr>
        <p:spPr>
          <a:xfrm>
            <a:off x="2015664" y="1370931"/>
            <a:ext cx="79939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28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Paper Title: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1E2E776-4405-4F38-B49B-BB3C85D920B2}"/>
              </a:ext>
            </a:extLst>
          </p:cNvPr>
          <p:cNvSpPr txBox="1"/>
          <p:nvPr/>
        </p:nvSpPr>
        <p:spPr>
          <a:xfrm>
            <a:off x="1222342" y="1935266"/>
            <a:ext cx="97473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Times New Roman 2</a:t>
            </a:r>
            <a:r>
              <a:rPr lang="fa-I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pt.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3DB98D0-08A8-4B2C-9A3D-2A53709F9306}"/>
              </a:ext>
            </a:extLst>
          </p:cNvPr>
          <p:cNvSpPr txBox="1"/>
          <p:nvPr/>
        </p:nvSpPr>
        <p:spPr>
          <a:xfrm>
            <a:off x="10228081" y="6015407"/>
            <a:ext cx="952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Logo Placement Area </a:t>
            </a:r>
          </a:p>
        </p:txBody>
      </p:sp>
    </p:spTree>
    <p:extLst>
      <p:ext uri="{BB962C8B-B14F-4D97-AF65-F5344CB8AC3E}">
        <p14:creationId xmlns:p14="http://schemas.microsoft.com/office/powerpoint/2010/main" val="745953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47A8C16-9B11-408C-AC20-8EB71983FC4C}"/>
              </a:ext>
            </a:extLst>
          </p:cNvPr>
          <p:cNvSpPr txBox="1"/>
          <p:nvPr/>
        </p:nvSpPr>
        <p:spPr>
          <a:xfrm>
            <a:off x="5953027" y="6441814"/>
            <a:ext cx="2859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2A3A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B99B43C-46B2-4C05-9E2C-E71ACFE86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212" y="996722"/>
            <a:ext cx="10515600" cy="766090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 Guideline:</a:t>
            </a:r>
            <a:endParaRPr lang="fa-I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DADA4C9-76AB-485B-868F-939CB4A7A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212" y="1741715"/>
            <a:ext cx="10515600" cy="2963191"/>
          </a:xfrm>
        </p:spPr>
        <p:txBody>
          <a:bodyPr/>
          <a:lstStyle/>
          <a:p>
            <a:pPr algn="just">
              <a:buClr>
                <a:srgbClr val="D67F0C"/>
              </a:buClr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oral presentations are required to be delivered in person at the seminar venue.</a:t>
            </a:r>
          </a:p>
          <a:p>
            <a:pPr algn="just">
              <a:buClr>
                <a:srgbClr val="D67F0C"/>
              </a:buClr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oral presentation will be allocated 15 minutes for the presentation, followed by 5 minutes for questions and answers.</a:t>
            </a:r>
          </a:p>
          <a:p>
            <a:pPr marL="0" indent="0">
              <a:buClr>
                <a:srgbClr val="D67F0C"/>
              </a:buClr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59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A911319-A0A1-498E-9329-ECE2FDB5C847}"/>
              </a:ext>
            </a:extLst>
          </p:cNvPr>
          <p:cNvSpPr txBox="1"/>
          <p:nvPr/>
        </p:nvSpPr>
        <p:spPr>
          <a:xfrm>
            <a:off x="5953027" y="6441814"/>
            <a:ext cx="2859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2A3A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CBD390B-76B5-4D3A-ACE6-01F36CA28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212" y="996722"/>
            <a:ext cx="10515600" cy="766090"/>
          </a:xfrm>
        </p:spPr>
        <p:txBody>
          <a:bodyPr>
            <a:normAutofit/>
          </a:bodyPr>
          <a:lstStyle/>
          <a:p>
            <a:endParaRPr lang="fa-I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9320951-ED13-46EE-93D9-F6C5BD4E6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212" y="1741715"/>
            <a:ext cx="10515600" cy="2963191"/>
          </a:xfrm>
        </p:spPr>
        <p:txBody>
          <a:bodyPr/>
          <a:lstStyle/>
          <a:p>
            <a:pPr marL="0" indent="0">
              <a:buClr>
                <a:srgbClr val="D67F0C"/>
              </a:buClr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7430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87</Words>
  <Application>Microsoft Office PowerPoint</Application>
  <PresentationFormat>Widescreen</PresentationFormat>
  <Paragraphs>14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Oral Guideline: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AVAT</dc:creator>
  <cp:lastModifiedBy>kimia p</cp:lastModifiedBy>
  <cp:revision>10</cp:revision>
  <dcterms:created xsi:type="dcterms:W3CDTF">2026-10-29T09:53:54Z</dcterms:created>
  <dcterms:modified xsi:type="dcterms:W3CDTF">2026-10-29T11:17:52Z</dcterms:modified>
</cp:coreProperties>
</file>