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27567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A5B"/>
    <a:srgbClr val="B27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432" y="-30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676" y="4954765"/>
            <a:ext cx="18084324" cy="10540259"/>
          </a:xfrm>
        </p:spPr>
        <p:txBody>
          <a:bodyPr anchor="b"/>
          <a:lstStyle>
            <a:lvl1pPr algn="ctr">
              <a:defRPr sz="13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9460" y="15901497"/>
            <a:ext cx="15956756" cy="7309499"/>
          </a:xfrm>
        </p:spPr>
        <p:txBody>
          <a:bodyPr/>
          <a:lstStyle>
            <a:lvl1pPr marL="0" indent="0" algn="ctr">
              <a:buNone/>
              <a:defRPr sz="5584"/>
            </a:lvl1pPr>
            <a:lvl2pPr marL="1063767" indent="0" algn="ctr">
              <a:buNone/>
              <a:defRPr sz="4653"/>
            </a:lvl2pPr>
            <a:lvl3pPr marL="2127534" indent="0" algn="ctr">
              <a:buNone/>
              <a:defRPr sz="4188"/>
            </a:lvl3pPr>
            <a:lvl4pPr marL="3191302" indent="0" algn="ctr">
              <a:buNone/>
              <a:defRPr sz="3723"/>
            </a:lvl4pPr>
            <a:lvl5pPr marL="4255069" indent="0" algn="ctr">
              <a:buNone/>
              <a:defRPr sz="3723"/>
            </a:lvl5pPr>
            <a:lvl6pPr marL="5318836" indent="0" algn="ctr">
              <a:buNone/>
              <a:defRPr sz="3723"/>
            </a:lvl6pPr>
            <a:lvl7pPr marL="6382603" indent="0" algn="ctr">
              <a:buNone/>
              <a:defRPr sz="3723"/>
            </a:lvl7pPr>
            <a:lvl8pPr marL="7446371" indent="0" algn="ctr">
              <a:buNone/>
              <a:defRPr sz="3723"/>
            </a:lvl8pPr>
            <a:lvl9pPr marL="8510138" indent="0" algn="ctr">
              <a:buNone/>
              <a:defRPr sz="37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0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3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623" y="7547788"/>
            <a:ext cx="18350270" cy="12593645"/>
          </a:xfrm>
        </p:spPr>
        <p:txBody>
          <a:bodyPr anchor="b"/>
          <a:lstStyle>
            <a:lvl1pPr>
              <a:defRPr sz="13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623" y="20260574"/>
            <a:ext cx="18350270" cy="6622701"/>
          </a:xfrm>
        </p:spPr>
        <p:txBody>
          <a:bodyPr/>
          <a:lstStyle>
            <a:lvl1pPr marL="0" indent="0">
              <a:buNone/>
              <a:defRPr sz="5584">
                <a:solidFill>
                  <a:schemeClr val="tx1"/>
                </a:solidFill>
              </a:defRPr>
            </a:lvl1pPr>
            <a:lvl2pPr marL="1063767" indent="0">
              <a:buNone/>
              <a:defRPr sz="4653">
                <a:solidFill>
                  <a:schemeClr val="tx1">
                    <a:tint val="75000"/>
                  </a:schemeClr>
                </a:solidFill>
              </a:defRPr>
            </a:lvl2pPr>
            <a:lvl3pPr marL="2127534" indent="0">
              <a:buNone/>
              <a:defRPr sz="4188">
                <a:solidFill>
                  <a:schemeClr val="tx1">
                    <a:tint val="75000"/>
                  </a:schemeClr>
                </a:solidFill>
              </a:defRPr>
            </a:lvl3pPr>
            <a:lvl4pPr marL="3191302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4pPr>
            <a:lvl5pPr marL="4255069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5pPr>
            <a:lvl6pPr marL="5318836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6pPr>
            <a:lvl7pPr marL="6382603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7pPr>
            <a:lvl8pPr marL="7446371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8pPr>
            <a:lvl9pPr marL="8510138" indent="0">
              <a:buNone/>
              <a:defRPr sz="3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1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2703" y="8059374"/>
            <a:ext cx="9042162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70810" y="8059374"/>
            <a:ext cx="9042162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8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474" y="1611882"/>
            <a:ext cx="18350270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5476" y="7421634"/>
            <a:ext cx="9000606" cy="3637228"/>
          </a:xfrm>
        </p:spPr>
        <p:txBody>
          <a:bodyPr anchor="b"/>
          <a:lstStyle>
            <a:lvl1pPr marL="0" indent="0">
              <a:buNone/>
              <a:defRPr sz="5584" b="1"/>
            </a:lvl1pPr>
            <a:lvl2pPr marL="1063767" indent="0">
              <a:buNone/>
              <a:defRPr sz="4653" b="1"/>
            </a:lvl2pPr>
            <a:lvl3pPr marL="2127534" indent="0">
              <a:buNone/>
              <a:defRPr sz="4188" b="1"/>
            </a:lvl3pPr>
            <a:lvl4pPr marL="3191302" indent="0">
              <a:buNone/>
              <a:defRPr sz="3723" b="1"/>
            </a:lvl4pPr>
            <a:lvl5pPr marL="4255069" indent="0">
              <a:buNone/>
              <a:defRPr sz="3723" b="1"/>
            </a:lvl5pPr>
            <a:lvl6pPr marL="5318836" indent="0">
              <a:buNone/>
              <a:defRPr sz="3723" b="1"/>
            </a:lvl6pPr>
            <a:lvl7pPr marL="6382603" indent="0">
              <a:buNone/>
              <a:defRPr sz="3723" b="1"/>
            </a:lvl7pPr>
            <a:lvl8pPr marL="7446371" indent="0">
              <a:buNone/>
              <a:defRPr sz="3723" b="1"/>
            </a:lvl8pPr>
            <a:lvl9pPr marL="8510138" indent="0">
              <a:buNone/>
              <a:defRPr sz="37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5476" y="11058863"/>
            <a:ext cx="900060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70812" y="7421634"/>
            <a:ext cx="9044933" cy="3637228"/>
          </a:xfrm>
        </p:spPr>
        <p:txBody>
          <a:bodyPr anchor="b"/>
          <a:lstStyle>
            <a:lvl1pPr marL="0" indent="0">
              <a:buNone/>
              <a:defRPr sz="5584" b="1"/>
            </a:lvl1pPr>
            <a:lvl2pPr marL="1063767" indent="0">
              <a:buNone/>
              <a:defRPr sz="4653" b="1"/>
            </a:lvl2pPr>
            <a:lvl3pPr marL="2127534" indent="0">
              <a:buNone/>
              <a:defRPr sz="4188" b="1"/>
            </a:lvl3pPr>
            <a:lvl4pPr marL="3191302" indent="0">
              <a:buNone/>
              <a:defRPr sz="3723" b="1"/>
            </a:lvl4pPr>
            <a:lvl5pPr marL="4255069" indent="0">
              <a:buNone/>
              <a:defRPr sz="3723" b="1"/>
            </a:lvl5pPr>
            <a:lvl6pPr marL="5318836" indent="0">
              <a:buNone/>
              <a:defRPr sz="3723" b="1"/>
            </a:lvl6pPr>
            <a:lvl7pPr marL="6382603" indent="0">
              <a:buNone/>
              <a:defRPr sz="3723" b="1"/>
            </a:lvl7pPr>
            <a:lvl8pPr marL="7446371" indent="0">
              <a:buNone/>
              <a:defRPr sz="3723" b="1"/>
            </a:lvl8pPr>
            <a:lvl9pPr marL="8510138" indent="0">
              <a:buNone/>
              <a:defRPr sz="37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70812" y="11058863"/>
            <a:ext cx="9044933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0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06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474" y="2018348"/>
            <a:ext cx="6861959" cy="7064216"/>
          </a:xfrm>
        </p:spPr>
        <p:txBody>
          <a:bodyPr anchor="b"/>
          <a:lstStyle>
            <a:lvl1pPr>
              <a:defRPr sz="74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4933" y="4359077"/>
            <a:ext cx="10770810" cy="21515024"/>
          </a:xfrm>
        </p:spPr>
        <p:txBody>
          <a:bodyPr/>
          <a:lstStyle>
            <a:lvl1pPr>
              <a:defRPr sz="7445"/>
            </a:lvl1pPr>
            <a:lvl2pPr>
              <a:defRPr sz="6515"/>
            </a:lvl2pPr>
            <a:lvl3pPr>
              <a:defRPr sz="5584"/>
            </a:lvl3pPr>
            <a:lvl4pPr>
              <a:defRPr sz="4653"/>
            </a:lvl4pPr>
            <a:lvl5pPr>
              <a:defRPr sz="4653"/>
            </a:lvl5pPr>
            <a:lvl6pPr>
              <a:defRPr sz="4653"/>
            </a:lvl6pPr>
            <a:lvl7pPr>
              <a:defRPr sz="4653"/>
            </a:lvl7pPr>
            <a:lvl8pPr>
              <a:defRPr sz="4653"/>
            </a:lvl8pPr>
            <a:lvl9pPr>
              <a:defRPr sz="4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5474" y="9082564"/>
            <a:ext cx="6861959" cy="16826573"/>
          </a:xfrm>
        </p:spPr>
        <p:txBody>
          <a:bodyPr/>
          <a:lstStyle>
            <a:lvl1pPr marL="0" indent="0">
              <a:buNone/>
              <a:defRPr sz="3723"/>
            </a:lvl1pPr>
            <a:lvl2pPr marL="1063767" indent="0">
              <a:buNone/>
              <a:defRPr sz="3257"/>
            </a:lvl2pPr>
            <a:lvl3pPr marL="2127534" indent="0">
              <a:buNone/>
              <a:defRPr sz="2792"/>
            </a:lvl3pPr>
            <a:lvl4pPr marL="3191302" indent="0">
              <a:buNone/>
              <a:defRPr sz="2327"/>
            </a:lvl4pPr>
            <a:lvl5pPr marL="4255069" indent="0">
              <a:buNone/>
              <a:defRPr sz="2327"/>
            </a:lvl5pPr>
            <a:lvl6pPr marL="5318836" indent="0">
              <a:buNone/>
              <a:defRPr sz="2327"/>
            </a:lvl6pPr>
            <a:lvl7pPr marL="6382603" indent="0">
              <a:buNone/>
              <a:defRPr sz="2327"/>
            </a:lvl7pPr>
            <a:lvl8pPr marL="7446371" indent="0">
              <a:buNone/>
              <a:defRPr sz="2327"/>
            </a:lvl8pPr>
            <a:lvl9pPr marL="8510138" indent="0">
              <a:buNone/>
              <a:defRPr sz="23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5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474" y="2018348"/>
            <a:ext cx="6861959" cy="7064216"/>
          </a:xfrm>
        </p:spPr>
        <p:txBody>
          <a:bodyPr anchor="b"/>
          <a:lstStyle>
            <a:lvl1pPr>
              <a:defRPr sz="74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44933" y="4359077"/>
            <a:ext cx="10770810" cy="21515024"/>
          </a:xfrm>
        </p:spPr>
        <p:txBody>
          <a:bodyPr anchor="t"/>
          <a:lstStyle>
            <a:lvl1pPr marL="0" indent="0">
              <a:buNone/>
              <a:defRPr sz="7445"/>
            </a:lvl1pPr>
            <a:lvl2pPr marL="1063767" indent="0">
              <a:buNone/>
              <a:defRPr sz="6515"/>
            </a:lvl2pPr>
            <a:lvl3pPr marL="2127534" indent="0">
              <a:buNone/>
              <a:defRPr sz="5584"/>
            </a:lvl3pPr>
            <a:lvl4pPr marL="3191302" indent="0">
              <a:buNone/>
              <a:defRPr sz="4653"/>
            </a:lvl4pPr>
            <a:lvl5pPr marL="4255069" indent="0">
              <a:buNone/>
              <a:defRPr sz="4653"/>
            </a:lvl5pPr>
            <a:lvl6pPr marL="5318836" indent="0">
              <a:buNone/>
              <a:defRPr sz="4653"/>
            </a:lvl6pPr>
            <a:lvl7pPr marL="6382603" indent="0">
              <a:buNone/>
              <a:defRPr sz="4653"/>
            </a:lvl7pPr>
            <a:lvl8pPr marL="7446371" indent="0">
              <a:buNone/>
              <a:defRPr sz="4653"/>
            </a:lvl8pPr>
            <a:lvl9pPr marL="8510138" indent="0">
              <a:buNone/>
              <a:defRPr sz="4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5474" y="9082564"/>
            <a:ext cx="6861959" cy="16826573"/>
          </a:xfrm>
        </p:spPr>
        <p:txBody>
          <a:bodyPr/>
          <a:lstStyle>
            <a:lvl1pPr marL="0" indent="0">
              <a:buNone/>
              <a:defRPr sz="3723"/>
            </a:lvl1pPr>
            <a:lvl2pPr marL="1063767" indent="0">
              <a:buNone/>
              <a:defRPr sz="3257"/>
            </a:lvl2pPr>
            <a:lvl3pPr marL="2127534" indent="0">
              <a:buNone/>
              <a:defRPr sz="2792"/>
            </a:lvl3pPr>
            <a:lvl4pPr marL="3191302" indent="0">
              <a:buNone/>
              <a:defRPr sz="2327"/>
            </a:lvl4pPr>
            <a:lvl5pPr marL="4255069" indent="0">
              <a:buNone/>
              <a:defRPr sz="2327"/>
            </a:lvl5pPr>
            <a:lvl6pPr marL="5318836" indent="0">
              <a:buNone/>
              <a:defRPr sz="2327"/>
            </a:lvl6pPr>
            <a:lvl7pPr marL="6382603" indent="0">
              <a:buNone/>
              <a:defRPr sz="2327"/>
            </a:lvl7pPr>
            <a:lvl8pPr marL="7446371" indent="0">
              <a:buNone/>
              <a:defRPr sz="2327"/>
            </a:lvl8pPr>
            <a:lvl9pPr marL="8510138" indent="0">
              <a:buNone/>
              <a:defRPr sz="23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8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5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25406" y="1611875"/>
            <a:ext cx="4587567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2704" y="1611875"/>
            <a:ext cx="13496756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2703" y="1611882"/>
            <a:ext cx="18350270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703" y="8059374"/>
            <a:ext cx="18350270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2703" y="28060644"/>
            <a:ext cx="478702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27868-AAE5-4D27-95DD-A2AB414C094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47568" y="28060644"/>
            <a:ext cx="718054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25945" y="28060644"/>
            <a:ext cx="478702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1FDEF-BC2A-4459-8B42-7FA7E258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8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27534" rtl="0" eaLnBrk="1" latinLnBrk="0" hangingPunct="1">
        <a:lnSpc>
          <a:spcPct val="90000"/>
        </a:lnSpc>
        <a:spcBef>
          <a:spcPct val="0"/>
        </a:spcBef>
        <a:buNone/>
        <a:defRPr sz="102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1884" indent="-531884" algn="l" defTabSz="2127534" rtl="0" eaLnBrk="1" latinLnBrk="0" hangingPunct="1">
        <a:lnSpc>
          <a:spcPct val="90000"/>
        </a:lnSpc>
        <a:spcBef>
          <a:spcPts val="2327"/>
        </a:spcBef>
        <a:buFont typeface="Arial" panose="020B0604020202020204" pitchFamily="34" charset="0"/>
        <a:buChar char="•"/>
        <a:defRPr sz="6515" kern="1200">
          <a:solidFill>
            <a:schemeClr val="tx1"/>
          </a:solidFill>
          <a:latin typeface="+mn-lt"/>
          <a:ea typeface="+mn-ea"/>
          <a:cs typeface="+mn-cs"/>
        </a:defRPr>
      </a:lvl1pPr>
      <a:lvl2pPr marL="1595651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5584" kern="1200">
          <a:solidFill>
            <a:schemeClr val="tx1"/>
          </a:solidFill>
          <a:latin typeface="+mn-lt"/>
          <a:ea typeface="+mn-ea"/>
          <a:cs typeface="+mn-cs"/>
        </a:defRPr>
      </a:lvl2pPr>
      <a:lvl3pPr marL="2659418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653" kern="1200">
          <a:solidFill>
            <a:schemeClr val="tx1"/>
          </a:solidFill>
          <a:latin typeface="+mn-lt"/>
          <a:ea typeface="+mn-ea"/>
          <a:cs typeface="+mn-cs"/>
        </a:defRPr>
      </a:lvl3pPr>
      <a:lvl4pPr marL="3723185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4pPr>
      <a:lvl5pPr marL="4786953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5pPr>
      <a:lvl6pPr marL="5850720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6pPr>
      <a:lvl7pPr marL="6914487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7pPr>
      <a:lvl8pPr marL="7978254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8pPr>
      <a:lvl9pPr marL="9042022" indent="-531884" algn="l" defTabSz="2127534" rtl="0" eaLnBrk="1" latinLnBrk="0" hangingPunct="1">
        <a:lnSpc>
          <a:spcPct val="90000"/>
        </a:lnSpc>
        <a:spcBef>
          <a:spcPts val="1163"/>
        </a:spcBef>
        <a:buFont typeface="Arial" panose="020B0604020202020204" pitchFamily="34" charset="0"/>
        <a:buChar char="•"/>
        <a:defRPr sz="41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1pPr>
      <a:lvl2pPr marL="1063767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2pPr>
      <a:lvl3pPr marL="2127534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3pPr>
      <a:lvl4pPr marL="3191302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4pPr>
      <a:lvl5pPr marL="4255069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5pPr>
      <a:lvl6pPr marL="5318836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6pPr>
      <a:lvl7pPr marL="6382603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7pPr>
      <a:lvl8pPr marL="7446371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8pPr>
      <a:lvl9pPr marL="8510138" algn="l" defTabSz="2127534" rtl="0" eaLnBrk="1" latinLnBrk="0" hangingPunct="1">
        <a:defRPr sz="41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78CD77-90AD-409A-BB9A-99A25FDCF8BC}"/>
              </a:ext>
            </a:extLst>
          </p:cNvPr>
          <p:cNvSpPr/>
          <p:nvPr/>
        </p:nvSpPr>
        <p:spPr>
          <a:xfrm>
            <a:off x="1198179" y="4201390"/>
            <a:ext cx="18887090" cy="2520000"/>
          </a:xfrm>
          <a:prstGeom prst="roundRect">
            <a:avLst/>
          </a:prstGeom>
          <a:noFill/>
          <a:ln w="19050">
            <a:solidFill>
              <a:srgbClr val="2A3A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348B43-0C29-41F9-8AFA-EF0DB18E4FC0}"/>
              </a:ext>
            </a:extLst>
          </p:cNvPr>
          <p:cNvSpPr txBox="1"/>
          <p:nvPr/>
        </p:nvSpPr>
        <p:spPr>
          <a:xfrm>
            <a:off x="1493836" y="4507282"/>
            <a:ext cx="1833335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Title (in Times New Roman 40 pt. Bold)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Authors’ Name (in Times New Roman 28 pt. Bold)</a:t>
            </a:r>
          </a:p>
          <a:p>
            <a:pPr algn="ct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(in Times New Roman 24 pt. Italic)</a:t>
            </a:r>
          </a:p>
          <a:p>
            <a:pPr algn="ct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Corresponding Author’s E-mail address (in Times New Roman 24 pt. Italic)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A46ADC-D025-405C-A992-5258C8A4EFAC}"/>
              </a:ext>
            </a:extLst>
          </p:cNvPr>
          <p:cNvSpPr/>
          <p:nvPr/>
        </p:nvSpPr>
        <p:spPr>
          <a:xfrm>
            <a:off x="1194292" y="7027281"/>
            <a:ext cx="18887090" cy="2748085"/>
          </a:xfrm>
          <a:prstGeom prst="roundRect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F61EC-590B-4488-B868-1EEA5EE47FCA}"/>
              </a:ext>
            </a:extLst>
          </p:cNvPr>
          <p:cNvSpPr txBox="1"/>
          <p:nvPr/>
        </p:nvSpPr>
        <p:spPr>
          <a:xfrm>
            <a:off x="1497724" y="7185607"/>
            <a:ext cx="18414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 </a:t>
            </a: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708EE0-D595-43B2-877B-2B0C326EC270}"/>
              </a:ext>
            </a:extLst>
          </p:cNvPr>
          <p:cNvSpPr/>
          <p:nvPr/>
        </p:nvSpPr>
        <p:spPr>
          <a:xfrm>
            <a:off x="1194292" y="10081257"/>
            <a:ext cx="9272898" cy="18921600"/>
          </a:xfrm>
          <a:prstGeom prst="roundRect">
            <a:avLst/>
          </a:prstGeom>
          <a:noFill/>
          <a:ln w="19050">
            <a:solidFill>
              <a:srgbClr val="2A3A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9E80DD-2D21-4170-BDB4-5A02B3DA38BC}"/>
              </a:ext>
            </a:extLst>
          </p:cNvPr>
          <p:cNvSpPr/>
          <p:nvPr/>
        </p:nvSpPr>
        <p:spPr>
          <a:xfrm>
            <a:off x="10808486" y="10081257"/>
            <a:ext cx="9272898" cy="18921600"/>
          </a:xfrm>
          <a:prstGeom prst="roundRect">
            <a:avLst/>
          </a:prstGeom>
          <a:noFill/>
          <a:ln w="19050">
            <a:solidFill>
              <a:srgbClr val="2A3A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F0230B-5DF1-49DD-B68A-2727702EA960}"/>
              </a:ext>
            </a:extLst>
          </p:cNvPr>
          <p:cNvSpPr txBox="1"/>
          <p:nvPr/>
        </p:nvSpPr>
        <p:spPr>
          <a:xfrm>
            <a:off x="1493836" y="10662340"/>
            <a:ext cx="8844455" cy="1823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Presentation Guidelines</a:t>
            </a:r>
          </a:p>
          <a:p>
            <a:pPr marL="180000" indent="-180000" algn="just">
              <a:buClr>
                <a:srgbClr val="D67F0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poster presentations will be conducted virtually.</a:t>
            </a:r>
          </a:p>
          <a:p>
            <a:pPr marL="180000" indent="-180000" algn="just">
              <a:buClr>
                <a:srgbClr val="D67F0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 who wish to have their posters displayed physically at the seminar venue are requested to complete the survey available on the seminar website and indicate their preference.</a:t>
            </a:r>
          </a:p>
          <a:p>
            <a:pPr marL="180000" indent="-180000" algn="just">
              <a:buClr>
                <a:srgbClr val="D67F0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Posters intended for physical display must be printed in color in A1 size..</a:t>
            </a:r>
          </a:p>
          <a:p>
            <a:pPr marL="180000" indent="-180000" algn="just">
              <a:buClr>
                <a:srgbClr val="D67F0C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send your finalized poster to the seminar email address (ISPST@aut.ac.ir) by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</a:t>
            </a:r>
            <a:r>
              <a:rPr lang="fa-I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and Discussion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F7927E-176F-49E6-A817-D7458766355B}"/>
              </a:ext>
            </a:extLst>
          </p:cNvPr>
          <p:cNvSpPr txBox="1"/>
          <p:nvPr/>
        </p:nvSpPr>
        <p:spPr>
          <a:xfrm>
            <a:off x="11061563" y="10679017"/>
            <a:ext cx="8765629" cy="1802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and Discussion</a:t>
            </a:r>
            <a:r>
              <a:rPr lang="fa-I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(Continued…)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a-IR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20 pt.</a:t>
            </a:r>
            <a:endParaRPr lang="fa-I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19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195</Words>
  <Application>Microsoft Office PowerPoint</Application>
  <PresentationFormat>Custom</PresentationFormat>
  <Paragraphs>110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kimia p</dc:creator>
  <cp:lastModifiedBy>Hadi</cp:lastModifiedBy>
  <cp:revision>47</cp:revision>
  <dcterms:created xsi:type="dcterms:W3CDTF">2026-10-26T18:41:25Z</dcterms:created>
  <dcterms:modified xsi:type="dcterms:W3CDTF">2026-10-29T15:04:55Z</dcterms:modified>
</cp:coreProperties>
</file>